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56143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55509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соғатын жел оңтүстік-батысқа ауысады, күші 9-14, күндіз екпіні 15-20 м/с. Ауа температурасы түнде 17-19, күндіз 30-32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м/с. Ауа температурасы 16-18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04072205"/>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0.974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22332</TotalTime>
  <Words>587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4267</cp:revision>
  <cp:lastPrinted>2021-07-01T07:38:07Z</cp:lastPrinted>
  <dcterms:created xsi:type="dcterms:W3CDTF">2018-03-27T06:03:00Z</dcterms:created>
  <dcterms:modified xsi:type="dcterms:W3CDTF">2026-06-08T06:04:55Z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